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317" r:id="rId3"/>
    <p:sldId id="318" r:id="rId4"/>
    <p:sldId id="319" r:id="rId5"/>
    <p:sldId id="321" r:id="rId6"/>
    <p:sldId id="320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3" r:id="rId18"/>
    <p:sldId id="332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75117-6278-4B9B-BDAB-5639CE4F9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C9368-1DB4-4341-955E-90900DA06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BA5FE-8C78-4FB7-8062-F6E8F3D47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E6EF-1C20-4FF9-AC1C-08A05871A57C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53F4E-A6AD-4CF9-A318-9599F2BE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45E96-A844-44D7-8D48-00ECE1B63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B4E82-336A-4F98-8B5F-14B6F84560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14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29F6-32DD-4A3C-AC0B-2C0A7C6F4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813BC4-9CE0-4DD5-B8FA-6E5F02EF0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C77C7-703A-4D01-BFCD-53389E90B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E6EF-1C20-4FF9-AC1C-08A05871A57C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5BB26-8FBD-4B71-9BFB-587D3BF13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A3B55-8FD2-4982-9931-36A62CA9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B4E82-336A-4F98-8B5F-14B6F84560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460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613A38-32E5-4922-B478-5D631694A8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1200A4-830D-468B-B8A4-4116AC958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F0F1D-C8E5-459E-A350-8F53810C5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E6EF-1C20-4FF9-AC1C-08A05871A57C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3F578-C556-4023-BDFE-6E356BDD1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9DE37-0064-4506-93C1-5BDAD55E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B4E82-336A-4F98-8B5F-14B6F84560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450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91E4-FCE9-4197-96B6-0D50B3D6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C6E58-73EF-4F3B-95C2-B86465EB4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F4A39-CFBA-4B4C-8B4F-47F33FE73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E6EF-1C20-4FF9-AC1C-08A05871A57C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1B77-3000-4DA7-ABFB-9D4A3005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FA678-011A-4562-B06C-C4708500F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B4E82-336A-4F98-8B5F-14B6F84560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91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AFD5-347C-45E5-9F39-A2D5BE2DE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A6A86-AE52-4221-96B8-B9CC996E9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A35A1-CDE3-46A0-AFE0-C8FE1C58D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E6EF-1C20-4FF9-AC1C-08A05871A57C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840E5-E608-4E80-9642-1F291BD7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71389-FBFC-4E48-8FC3-3A7F88E9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B4E82-336A-4F98-8B5F-14B6F84560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988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1FC1-D4BC-4456-802A-706BDCE7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70D0B-624F-4D92-95D4-C850C5DB6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4E53A-C12A-4C33-8AFF-6D83BA590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6EC59-DCB2-4F4A-BF78-B076FE761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E6EF-1C20-4FF9-AC1C-08A05871A57C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71889-C67F-4F3D-A06B-229BF5FE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F6AE2-CB43-43C5-AE5D-1FF6C298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B4E82-336A-4F98-8B5F-14B6F84560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508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725DE-8D9A-4643-A4BD-CC8B35EE2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2ED5D-4B79-470C-B466-85EF9F567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D3F82-A9A8-41E6-B454-1977A1AD4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4B7170-30F0-453C-8D7D-0F2D58910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A3A290-7644-4266-B482-DE69CE435B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390EF0-2DE3-4AD0-B3E7-F905BE2CF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E6EF-1C20-4FF9-AC1C-08A05871A57C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53C0C9-149D-4D93-96EC-F93969772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F22E9C-738F-43BC-B90C-8180D54A5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B4E82-336A-4F98-8B5F-14B6F84560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29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005B-22D3-4190-A811-6392BF34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8C8808-20BB-49DC-A460-9F43476B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E6EF-1C20-4FF9-AC1C-08A05871A57C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21896-1BD3-4E27-AFAD-E41094EFD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F37111-510F-438B-B7FE-3522002A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B4E82-336A-4F98-8B5F-14B6F84560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19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710DE9-EABF-4BDB-9A97-59644E845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E6EF-1C20-4FF9-AC1C-08A05871A57C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1B20-19EB-42D3-8869-FB17D491A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9072D-D1F4-4B7B-93B8-F475B1D6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B4E82-336A-4F98-8B5F-14B6F84560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499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372B8-77DE-42BB-AE9E-0AD3B72E0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EEEE1-D70A-48E7-A7C8-846E444AD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D005F-21A7-4FE6-B398-499CA012F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6A9EE-2946-459C-94D3-C9B77266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E6EF-1C20-4FF9-AC1C-08A05871A57C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9A197-537F-4CEF-9D87-B6950CEFD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1F32D-8FBC-4236-B24C-42A8AC4D7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B4E82-336A-4F98-8B5F-14B6F84560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754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294B7-C953-4834-9EDC-58498DC64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FFA376-D76A-49DD-91A7-60F51AE94C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80305-BD4A-4752-886B-8936ABD7F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0F38F-F804-46A0-9F82-7399697EE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E6EF-1C20-4FF9-AC1C-08A05871A57C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A3E36-30C7-4157-8D96-6A3836DA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5ACCD-85E9-4858-A556-61F2B61F7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B4E82-336A-4F98-8B5F-14B6F84560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885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E2BC9-3C92-4100-B443-40408706D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363A0-CB50-40D5-99E9-B1C5E6A46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38FD1-C17A-4333-83B1-B47CBD2AC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4E6EF-1C20-4FF9-AC1C-08A05871A57C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2D0B1-1690-4C17-8AA2-823E3FDB4C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F4DA3-E08D-4571-93E4-073B92CF8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B4E82-336A-4F98-8B5F-14B6F84560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90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C24160-A053-4E0C-A22A-CD2E81DDB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6139C7-81D5-4700-8F76-DBF60F165A95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3AE93C-FB98-472D-900B-02786DEC42CD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269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92A151-530B-448F-BF38-8143D2757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056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CB2797-B3FE-4BB1-927C-957603DED4AC}"/>
              </a:ext>
            </a:extLst>
          </p:cNvPr>
          <p:cNvSpPr/>
          <p:nvPr/>
        </p:nvSpPr>
        <p:spPr>
          <a:xfrm>
            <a:off x="0" y="5010971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8C1C09-12D7-4237-A46F-160D70C9D154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157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F8A36D-A401-49C9-AB5A-EDF5F434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F1AA90-6969-4B6C-A8D4-937000C3B366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9E27C3-D2E3-4211-BE8E-844BE4B5D414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232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5C7110-F7EC-42D9-A67E-E8E3E91E5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3EA132-DE97-42E1-A7B3-D02DB113B34B}"/>
              </a:ext>
            </a:extLst>
          </p:cNvPr>
          <p:cNvSpPr/>
          <p:nvPr/>
        </p:nvSpPr>
        <p:spPr>
          <a:xfrm>
            <a:off x="9138082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47CCF2-E06F-41F3-9EB4-E041A0A13AC0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372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74C18-3631-438C-A532-6E513D846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070723-AA3E-4FC4-84F1-72ADD7C7B52C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DCC39-C6C4-417D-9F7C-E6C840B36AE0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63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F6F56-C07B-4F72-BBBD-76DCAFCB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2AE327-29C6-492E-BADB-98390C0EE459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6F3647-59B9-453B-A3D4-ABB9AE219E30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224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4A6A3A-E6B1-4087-93FE-BEE8990BC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45EB58-7036-4770-B548-A181AC9629FF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6E7AA5-05EB-4D18-92E7-30CF8955A24D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889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B00FF2-E425-4FC9-8874-BF0E1F4F7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7679C0-FC6B-4F1B-9CF9-ED2608A985E4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366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588F82-5F16-48A6-B6AC-932EA90BC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45D448-53A3-4AB9-A26D-AA0536E4F5D9}"/>
              </a:ext>
            </a:extLst>
          </p:cNvPr>
          <p:cNvSpPr/>
          <p:nvPr/>
        </p:nvSpPr>
        <p:spPr>
          <a:xfrm>
            <a:off x="9138082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6EA4C-7BA0-42C2-8DF1-BC2F5E0E90C1}"/>
              </a:ext>
            </a:extLst>
          </p:cNvPr>
          <p:cNvSpPr/>
          <p:nvPr/>
        </p:nvSpPr>
        <p:spPr>
          <a:xfrm>
            <a:off x="19826797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454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D10AD5-BF26-407F-9CA6-E8537856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8789E2-B3F4-4E4A-A38B-6A9A56621578}"/>
              </a:ext>
            </a:extLst>
          </p:cNvPr>
          <p:cNvSpPr/>
          <p:nvPr/>
        </p:nvSpPr>
        <p:spPr>
          <a:xfrm>
            <a:off x="0" y="5495278"/>
            <a:ext cx="2325950" cy="136272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764453-4525-4C8B-B2B5-440138187EE0}"/>
              </a:ext>
            </a:extLst>
          </p:cNvPr>
          <p:cNvSpPr/>
          <p:nvPr/>
        </p:nvSpPr>
        <p:spPr>
          <a:xfrm>
            <a:off x="10688716" y="97808"/>
            <a:ext cx="1144944" cy="3194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184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21F34F-A1FA-47C6-AD32-4057BAFCD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687D46-8CC9-4F36-8200-8D86154382A7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2E937E-1C90-4FC1-B89F-A5DBE86419A2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745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599F9E-E41D-4C0A-BEC7-F6B9E7BE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555786-77E2-4F18-B5B8-569E2DC560E7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496A8A-E3F2-432F-A39D-27BFE878A1EB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970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FE23C4-0229-44BB-8EFB-94E851BC2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012E06-8ED9-43AD-ACB5-0152EA4120AD}"/>
              </a:ext>
            </a:extLst>
          </p:cNvPr>
          <p:cNvSpPr/>
          <p:nvPr/>
        </p:nvSpPr>
        <p:spPr>
          <a:xfrm>
            <a:off x="0" y="5104660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0D8D9B-5821-4C38-B180-61686FCE9BF8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405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746218-BF81-4540-BD46-B32522BB2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13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388D7-CA02-4BAD-BEF3-1FD7A622B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0E23E9-4AC3-42F4-96EE-6A10C9C650B7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DBDF43-DC33-43BB-B6E8-D12C02256679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533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059F7A-2EB7-4AFC-BA2A-722B28529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80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EA7055-84A5-482B-AD65-F6533006B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F19DFB-DDB8-473E-956B-C0AA9707E22F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943504-A2BD-4FC9-A153-21B5CA9AE9D7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151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BCB063-062D-4564-80CE-45AAE996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7AC7CC-ABFC-4F81-9A6C-2BBC65C2C9F0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474357-56DF-45E2-868C-DDCEACEB0A2D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731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C5BBDD-D274-4DB9-9CBD-7B4E99F24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FFABA0-BB2C-445B-B75A-E51284366D1D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97306D-1BA9-46ED-A5FE-ADC58F8CCDEA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582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2D860D-1899-40BC-8CEC-B924993C6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3187B9-17FB-40E8-8671-CF3E53D5853C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07F5F1-688B-43BC-BE2C-A9D45623CF45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302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C1395B-5AA9-4BED-B88D-DC70DF3A2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45A746-F4F1-4BA7-AAA9-FC88352B77C4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2A14A-1A1A-4DA3-A1D1-687AD2488747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983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3023CC-53F6-4E9A-99A9-274117717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F3C483-9513-4FCF-B622-128337112C9F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EB74F0-A0D6-4FB0-B86C-7F10A88764E7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871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BFEB45-E922-4D7C-B3D7-D91DAA3A5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23C096-B67A-4595-A589-CF45E164953F}"/>
              </a:ext>
            </a:extLst>
          </p:cNvPr>
          <p:cNvSpPr/>
          <p:nvPr/>
        </p:nvSpPr>
        <p:spPr>
          <a:xfrm>
            <a:off x="0" y="5308848"/>
            <a:ext cx="3053918" cy="15757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7E3589-2A80-4916-AAA2-C5D742BB20CE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15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DB595B-976B-46E2-9312-D1B044F4A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ED97A7-E6D5-4C02-8302-2EC274B57A67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029F0F-D2EB-47A4-B3C6-7611235E44F3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300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9231B5-4F8D-479A-8A58-8705C56EE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24402D-44B3-4F77-BD7B-2BB0F82A99A0}"/>
              </a:ext>
            </a:extLst>
          </p:cNvPr>
          <p:cNvSpPr/>
          <p:nvPr/>
        </p:nvSpPr>
        <p:spPr>
          <a:xfrm>
            <a:off x="0" y="5010971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5ED60D-F0AD-49BF-BDD5-CE4D95ABDCE0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245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D0371F-87BB-41B5-B935-630E9007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74612C-EE48-4410-A030-6678AC769E9E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493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B1EDD-D97F-4F6E-9173-41F51997A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5A7C0D-5A72-4F16-A82E-2FCDF8BF487D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809460-59B5-4162-810A-12D73EA807D1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086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9FED21-FF05-425E-B0BE-696E8CD44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DF9D36-49E3-42C0-B437-537764C96A43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F8F260-4500-4633-BE27-C80CACC17721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90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F2FFEA-3AD6-45C6-BF61-D2A2E4B7C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B1F8A7-BF4B-462F-8760-2C6969F92C66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474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D6A43-6D32-4158-93DB-45E78D002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2B185D-DD3D-4100-81B6-D84C864F4A16}"/>
              </a:ext>
            </a:extLst>
          </p:cNvPr>
          <p:cNvSpPr/>
          <p:nvPr/>
        </p:nvSpPr>
        <p:spPr>
          <a:xfrm>
            <a:off x="9138082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CCAD6B-8A47-4687-B95E-53595E09EE9F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894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5C09EE-DBD6-4B4B-B1AC-D4B424A6F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2FD768-577B-41CB-9302-D49A5D9627EC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B5257D-02BF-4B4C-A7A6-2BFCE7656AB6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05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Senior Director of SDS</dc:creator>
  <cp:lastModifiedBy>Senior Director of SDS</cp:lastModifiedBy>
  <cp:revision>1</cp:revision>
  <dcterms:created xsi:type="dcterms:W3CDTF">2025-01-30T06:23:17Z</dcterms:created>
  <dcterms:modified xsi:type="dcterms:W3CDTF">2025-01-30T06:24:00Z</dcterms:modified>
</cp:coreProperties>
</file>